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9" r:id="rId13"/>
    <p:sldId id="275" r:id="rId14"/>
    <p:sldId id="277" r:id="rId15"/>
    <p:sldId id="276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8A96E-DC1F-4A17-9336-1A25C6EA9BD9}" v="111" dt="2023-09-12T05:41:43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i, Loong" userId="5958225e-7972-429a-b7da-0727f645b3c5" providerId="ADAL" clId="{2D28A96E-DC1F-4A17-9336-1A25C6EA9BD9}"/>
    <pc:docChg chg="undo custSel addSld delSld modSld">
      <pc:chgData name="Dai, Loong" userId="5958225e-7972-429a-b7da-0727f645b3c5" providerId="ADAL" clId="{2D28A96E-DC1F-4A17-9336-1A25C6EA9BD9}" dt="2023-09-12T05:41:54.178" v="524" actId="478"/>
      <pc:docMkLst>
        <pc:docMk/>
      </pc:docMkLst>
      <pc:sldChg chg="modSp mod">
        <pc:chgData name="Dai, Loong" userId="5958225e-7972-429a-b7da-0727f645b3c5" providerId="ADAL" clId="{2D28A96E-DC1F-4A17-9336-1A25C6EA9BD9}" dt="2023-09-12T05:02:46.920" v="60" actId="20577"/>
        <pc:sldMkLst>
          <pc:docMk/>
          <pc:sldMk cId="1052877519" sldId="257"/>
        </pc:sldMkLst>
        <pc:spChg chg="mod">
          <ac:chgData name="Dai, Loong" userId="5958225e-7972-429a-b7da-0727f645b3c5" providerId="ADAL" clId="{2D28A96E-DC1F-4A17-9336-1A25C6EA9BD9}" dt="2023-09-12T05:02:46.920" v="60" actId="20577"/>
          <ac:spMkLst>
            <pc:docMk/>
            <pc:sldMk cId="1052877519" sldId="257"/>
            <ac:spMk id="4" creationId="{1342D4B4-BF92-D14A-BF1C-9878B92A2A3D}"/>
          </ac:spMkLst>
        </pc:spChg>
        <pc:spChg chg="mod">
          <ac:chgData name="Dai, Loong" userId="5958225e-7972-429a-b7da-0727f645b3c5" providerId="ADAL" clId="{2D28A96E-DC1F-4A17-9336-1A25C6EA9BD9}" dt="2023-09-12T05:02:41.479" v="51" actId="20577"/>
          <ac:spMkLst>
            <pc:docMk/>
            <pc:sldMk cId="1052877519" sldId="257"/>
            <ac:spMk id="5" creationId="{91E3EC15-5521-4C4D-8C50-80159D61BEC0}"/>
          </ac:spMkLst>
        </pc:spChg>
      </pc:sldChg>
      <pc:sldChg chg="addSp delSp modSp mod">
        <pc:chgData name="Dai, Loong" userId="5958225e-7972-429a-b7da-0727f645b3c5" providerId="ADAL" clId="{2D28A96E-DC1F-4A17-9336-1A25C6EA9BD9}" dt="2023-09-12T05:04:57.023" v="122" actId="1076"/>
        <pc:sldMkLst>
          <pc:docMk/>
          <pc:sldMk cId="254324879" sldId="258"/>
        </pc:sldMkLst>
        <pc:spChg chg="add del mod">
          <ac:chgData name="Dai, Loong" userId="5958225e-7972-429a-b7da-0727f645b3c5" providerId="ADAL" clId="{2D28A96E-DC1F-4A17-9336-1A25C6EA9BD9}" dt="2023-09-12T05:03:56.433" v="89"/>
          <ac:spMkLst>
            <pc:docMk/>
            <pc:sldMk cId="254324879" sldId="258"/>
            <ac:spMk id="3" creationId="{350829FA-9AA2-3DCB-18DE-78B0FD727123}"/>
          </ac:spMkLst>
        </pc:spChg>
        <pc:spChg chg="mod">
          <ac:chgData name="Dai, Loong" userId="5958225e-7972-429a-b7da-0727f645b3c5" providerId="ADAL" clId="{2D28A96E-DC1F-4A17-9336-1A25C6EA9BD9}" dt="2023-09-12T05:03:00.752" v="82" actId="20577"/>
          <ac:spMkLst>
            <pc:docMk/>
            <pc:sldMk cId="254324879" sldId="258"/>
            <ac:spMk id="4" creationId="{D059CCD5-6CC8-A349-8AAD-258B403F82C7}"/>
          </ac:spMkLst>
        </pc:spChg>
        <pc:spChg chg="add del mod">
          <ac:chgData name="Dai, Loong" userId="5958225e-7972-429a-b7da-0727f645b3c5" providerId="ADAL" clId="{2D28A96E-DC1F-4A17-9336-1A25C6EA9BD9}" dt="2023-09-12T05:04:57.023" v="122" actId="1076"/>
          <ac:spMkLst>
            <pc:docMk/>
            <pc:sldMk cId="254324879" sldId="258"/>
            <ac:spMk id="5" creationId="{2DC29058-5CA4-7444-84FB-19552628A5DC}"/>
          </ac:spMkLst>
        </pc:spChg>
        <pc:picChg chg="add del mod">
          <ac:chgData name="Dai, Loong" userId="5958225e-7972-429a-b7da-0727f645b3c5" providerId="ADAL" clId="{2D28A96E-DC1F-4A17-9336-1A25C6EA9BD9}" dt="2023-09-12T05:03:57.167" v="91"/>
          <ac:picMkLst>
            <pc:docMk/>
            <pc:sldMk cId="254324879" sldId="258"/>
            <ac:picMk id="2" creationId="{A1ADE349-D15E-EDBB-E034-B0576036FE1D}"/>
          </ac:picMkLst>
        </pc:picChg>
        <pc:picChg chg="add mod">
          <ac:chgData name="Dai, Loong" userId="5958225e-7972-429a-b7da-0727f645b3c5" providerId="ADAL" clId="{2D28A96E-DC1F-4A17-9336-1A25C6EA9BD9}" dt="2023-09-12T05:04:29.751" v="107" actId="1076"/>
          <ac:picMkLst>
            <pc:docMk/>
            <pc:sldMk cId="254324879" sldId="258"/>
            <ac:picMk id="6" creationId="{2D219A11-53E8-4274-3800-E32DC22F60F1}"/>
          </ac:picMkLst>
        </pc:picChg>
      </pc:sldChg>
      <pc:sldChg chg="addSp delSp modSp add mod">
        <pc:chgData name="Dai, Loong" userId="5958225e-7972-429a-b7da-0727f645b3c5" providerId="ADAL" clId="{2D28A96E-DC1F-4A17-9336-1A25C6EA9BD9}" dt="2023-09-12T05:08:33.546" v="126" actId="1076"/>
        <pc:sldMkLst>
          <pc:docMk/>
          <pc:sldMk cId="2534856250" sldId="259"/>
        </pc:sldMkLst>
        <pc:spChg chg="mod">
          <ac:chgData name="Dai, Loong" userId="5958225e-7972-429a-b7da-0727f645b3c5" providerId="ADAL" clId="{2D28A96E-DC1F-4A17-9336-1A25C6EA9BD9}" dt="2023-09-12T05:08:24.928" v="123"/>
          <ac:spMkLst>
            <pc:docMk/>
            <pc:sldMk cId="2534856250" sldId="259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08:30.662" v="124" actId="478"/>
          <ac:spMkLst>
            <pc:docMk/>
            <pc:sldMk cId="2534856250" sldId="259"/>
            <ac:spMk id="5" creationId="{2DC29058-5CA4-7444-84FB-19552628A5DC}"/>
          </ac:spMkLst>
        </pc:spChg>
        <pc:picChg chg="add mod">
          <ac:chgData name="Dai, Loong" userId="5958225e-7972-429a-b7da-0727f645b3c5" providerId="ADAL" clId="{2D28A96E-DC1F-4A17-9336-1A25C6EA9BD9}" dt="2023-09-12T05:08:33.546" v="126" actId="1076"/>
          <ac:picMkLst>
            <pc:docMk/>
            <pc:sldMk cId="2534856250" sldId="259"/>
            <ac:picMk id="2" creationId="{43BA5600-CE0D-137C-C0B9-48025E4BB5EA}"/>
          </ac:picMkLst>
        </pc:picChg>
      </pc:sldChg>
      <pc:sldChg chg="addSp delSp modSp add mod">
        <pc:chgData name="Dai, Loong" userId="5958225e-7972-429a-b7da-0727f645b3c5" providerId="ADAL" clId="{2D28A96E-DC1F-4A17-9336-1A25C6EA9BD9}" dt="2023-09-12T05:09:05.608" v="131" actId="14100"/>
        <pc:sldMkLst>
          <pc:docMk/>
          <pc:sldMk cId="893067117" sldId="260"/>
        </pc:sldMkLst>
        <pc:spChg chg="mod">
          <ac:chgData name="Dai, Loong" userId="5958225e-7972-429a-b7da-0727f645b3c5" providerId="ADAL" clId="{2D28A96E-DC1F-4A17-9336-1A25C6EA9BD9}" dt="2023-09-12T05:08:56.625" v="128"/>
          <ac:spMkLst>
            <pc:docMk/>
            <pc:sldMk cId="893067117" sldId="260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09:01.953" v="129" actId="478"/>
          <ac:spMkLst>
            <pc:docMk/>
            <pc:sldMk cId="893067117" sldId="260"/>
            <ac:spMk id="5" creationId="{2DC29058-5CA4-7444-84FB-19552628A5DC}"/>
          </ac:spMkLst>
        </pc:spChg>
        <pc:picChg chg="add mod">
          <ac:chgData name="Dai, Loong" userId="5958225e-7972-429a-b7da-0727f645b3c5" providerId="ADAL" clId="{2D28A96E-DC1F-4A17-9336-1A25C6EA9BD9}" dt="2023-09-12T05:09:05.608" v="131" actId="14100"/>
          <ac:picMkLst>
            <pc:docMk/>
            <pc:sldMk cId="893067117" sldId="260"/>
            <ac:picMk id="2" creationId="{9C159D17-9B29-7752-1663-67243EFBD6A0}"/>
          </ac:picMkLst>
        </pc:picChg>
      </pc:sldChg>
      <pc:sldChg chg="modSp add mod">
        <pc:chgData name="Dai, Loong" userId="5958225e-7972-429a-b7da-0727f645b3c5" providerId="ADAL" clId="{2D28A96E-DC1F-4A17-9336-1A25C6EA9BD9}" dt="2023-09-12T05:10:13.617" v="157" actId="20577"/>
        <pc:sldMkLst>
          <pc:docMk/>
          <pc:sldMk cId="1186249209" sldId="261"/>
        </pc:sldMkLst>
        <pc:spChg chg="mod">
          <ac:chgData name="Dai, Loong" userId="5958225e-7972-429a-b7da-0727f645b3c5" providerId="ADAL" clId="{2D28A96E-DC1F-4A17-9336-1A25C6EA9BD9}" dt="2023-09-12T05:09:18.501" v="132"/>
          <ac:spMkLst>
            <pc:docMk/>
            <pc:sldMk cId="1186249209" sldId="261"/>
            <ac:spMk id="4" creationId="{D059CCD5-6CC8-A349-8AAD-258B403F82C7}"/>
          </ac:spMkLst>
        </pc:spChg>
        <pc:spChg chg="mod">
          <ac:chgData name="Dai, Loong" userId="5958225e-7972-429a-b7da-0727f645b3c5" providerId="ADAL" clId="{2D28A96E-DC1F-4A17-9336-1A25C6EA9BD9}" dt="2023-09-12T05:10:13.617" v="157" actId="20577"/>
          <ac:spMkLst>
            <pc:docMk/>
            <pc:sldMk cId="1186249209" sldId="261"/>
            <ac:spMk id="5" creationId="{2DC29058-5CA4-7444-84FB-19552628A5DC}"/>
          </ac:spMkLst>
        </pc:spChg>
      </pc:sldChg>
      <pc:sldChg chg="addSp delSp modSp add mod">
        <pc:chgData name="Dai, Loong" userId="5958225e-7972-429a-b7da-0727f645b3c5" providerId="ADAL" clId="{2D28A96E-DC1F-4A17-9336-1A25C6EA9BD9}" dt="2023-09-12T05:13:49.445" v="211" actId="1076"/>
        <pc:sldMkLst>
          <pc:docMk/>
          <pc:sldMk cId="190628432" sldId="262"/>
        </pc:sldMkLst>
        <pc:spChg chg="add mod">
          <ac:chgData name="Dai, Loong" userId="5958225e-7972-429a-b7da-0727f645b3c5" providerId="ADAL" clId="{2D28A96E-DC1F-4A17-9336-1A25C6EA9BD9}" dt="2023-09-12T05:13:49.445" v="211" actId="1076"/>
          <ac:spMkLst>
            <pc:docMk/>
            <pc:sldMk cId="190628432" sldId="262"/>
            <ac:spMk id="2" creationId="{6349A350-4699-5691-A55C-606A842028D6}"/>
          </ac:spMkLst>
        </pc:spChg>
        <pc:spChg chg="add del mod">
          <ac:chgData name="Dai, Loong" userId="5958225e-7972-429a-b7da-0727f645b3c5" providerId="ADAL" clId="{2D28A96E-DC1F-4A17-9336-1A25C6EA9BD9}" dt="2023-09-12T05:11:47.053" v="181" actId="478"/>
          <ac:spMkLst>
            <pc:docMk/>
            <pc:sldMk cId="190628432" sldId="262"/>
            <ac:spMk id="3" creationId="{016712FF-11B5-D0A0-8E3F-BA06D69BC34E}"/>
          </ac:spMkLst>
        </pc:spChg>
        <pc:spChg chg="mod">
          <ac:chgData name="Dai, Loong" userId="5958225e-7972-429a-b7da-0727f645b3c5" providerId="ADAL" clId="{2D28A96E-DC1F-4A17-9336-1A25C6EA9BD9}" dt="2023-09-12T05:10:24.603" v="160"/>
          <ac:spMkLst>
            <pc:docMk/>
            <pc:sldMk cId="190628432" sldId="262"/>
            <ac:spMk id="4" creationId="{D059CCD5-6CC8-A349-8AAD-258B403F82C7}"/>
          </ac:spMkLst>
        </pc:spChg>
        <pc:spChg chg="del mod">
          <ac:chgData name="Dai, Loong" userId="5958225e-7972-429a-b7da-0727f645b3c5" providerId="ADAL" clId="{2D28A96E-DC1F-4A17-9336-1A25C6EA9BD9}" dt="2023-09-12T05:10:45.974" v="165" actId="478"/>
          <ac:spMkLst>
            <pc:docMk/>
            <pc:sldMk cId="190628432" sldId="262"/>
            <ac:spMk id="5" creationId="{2DC29058-5CA4-7444-84FB-19552628A5DC}"/>
          </ac:spMkLst>
        </pc:spChg>
        <pc:spChg chg="add mod">
          <ac:chgData name="Dai, Loong" userId="5958225e-7972-429a-b7da-0727f645b3c5" providerId="ADAL" clId="{2D28A96E-DC1F-4A17-9336-1A25C6EA9BD9}" dt="2023-09-12T05:10:56.475" v="167" actId="1076"/>
          <ac:spMkLst>
            <pc:docMk/>
            <pc:sldMk cId="190628432" sldId="262"/>
            <ac:spMk id="6" creationId="{53405ABE-CC7D-5064-2EB4-564B0EA20B9C}"/>
          </ac:spMkLst>
        </pc:spChg>
        <pc:spChg chg="add mod">
          <ac:chgData name="Dai, Loong" userId="5958225e-7972-429a-b7da-0727f645b3c5" providerId="ADAL" clId="{2D28A96E-DC1F-4A17-9336-1A25C6EA9BD9}" dt="2023-09-12T05:12:56.756" v="203" actId="1076"/>
          <ac:spMkLst>
            <pc:docMk/>
            <pc:sldMk cId="190628432" sldId="262"/>
            <ac:spMk id="7" creationId="{44873BA1-0698-7743-C816-3B0BB7F489C3}"/>
          </ac:spMkLst>
        </pc:spChg>
      </pc:sldChg>
      <pc:sldChg chg="addSp delSp modSp add mod">
        <pc:chgData name="Dai, Loong" userId="5958225e-7972-429a-b7da-0727f645b3c5" providerId="ADAL" clId="{2D28A96E-DC1F-4A17-9336-1A25C6EA9BD9}" dt="2023-09-12T05:14:47.498" v="217" actId="1076"/>
        <pc:sldMkLst>
          <pc:docMk/>
          <pc:sldMk cId="3151055" sldId="263"/>
        </pc:sldMkLst>
        <pc:spChg chg="mod">
          <ac:chgData name="Dai, Loong" userId="5958225e-7972-429a-b7da-0727f645b3c5" providerId="ADAL" clId="{2D28A96E-DC1F-4A17-9336-1A25C6EA9BD9}" dt="2023-09-12T05:14:11.287" v="212"/>
          <ac:spMkLst>
            <pc:docMk/>
            <pc:sldMk cId="3151055" sldId="263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14:17.822" v="213" actId="478"/>
          <ac:spMkLst>
            <pc:docMk/>
            <pc:sldMk cId="3151055" sldId="263"/>
            <ac:spMk id="5" creationId="{2DC29058-5CA4-7444-84FB-19552628A5DC}"/>
          </ac:spMkLst>
        </pc:spChg>
        <pc:picChg chg="add mod">
          <ac:chgData name="Dai, Loong" userId="5958225e-7972-429a-b7da-0727f645b3c5" providerId="ADAL" clId="{2D28A96E-DC1F-4A17-9336-1A25C6EA9BD9}" dt="2023-09-12T05:14:47.498" v="217" actId="1076"/>
          <ac:picMkLst>
            <pc:docMk/>
            <pc:sldMk cId="3151055" sldId="263"/>
            <ac:picMk id="2" creationId="{CDE0A856-10B4-FB8F-6D38-8B962CE02A17}"/>
          </ac:picMkLst>
        </pc:picChg>
      </pc:sldChg>
      <pc:sldChg chg="addSp delSp modSp add mod">
        <pc:chgData name="Dai, Loong" userId="5958225e-7972-429a-b7da-0727f645b3c5" providerId="ADAL" clId="{2D28A96E-DC1F-4A17-9336-1A25C6EA9BD9}" dt="2023-09-12T05:40:38.538" v="514" actId="207"/>
        <pc:sldMkLst>
          <pc:docMk/>
          <pc:sldMk cId="3292070455" sldId="264"/>
        </pc:sldMkLst>
        <pc:spChg chg="add mod">
          <ac:chgData name="Dai, Loong" userId="5958225e-7972-429a-b7da-0727f645b3c5" providerId="ADAL" clId="{2D28A96E-DC1F-4A17-9336-1A25C6EA9BD9}" dt="2023-09-12T05:37:16.150" v="499" actId="403"/>
          <ac:spMkLst>
            <pc:docMk/>
            <pc:sldMk cId="3292070455" sldId="264"/>
            <ac:spMk id="2" creationId="{F89EEF15-7D32-3FED-70D8-F54720246504}"/>
          </ac:spMkLst>
        </pc:spChg>
        <pc:spChg chg="add mod">
          <ac:chgData name="Dai, Loong" userId="5958225e-7972-429a-b7da-0727f645b3c5" providerId="ADAL" clId="{2D28A96E-DC1F-4A17-9336-1A25C6EA9BD9}" dt="2023-09-12T05:24:42.881" v="391" actId="1076"/>
          <ac:spMkLst>
            <pc:docMk/>
            <pc:sldMk cId="3292070455" sldId="264"/>
            <ac:spMk id="3" creationId="{9D39CA0E-126A-9747-352A-974F7596783E}"/>
          </ac:spMkLst>
        </pc:spChg>
        <pc:spChg chg="mod">
          <ac:chgData name="Dai, Loong" userId="5958225e-7972-429a-b7da-0727f645b3c5" providerId="ADAL" clId="{2D28A96E-DC1F-4A17-9336-1A25C6EA9BD9}" dt="2023-09-12T05:15:02.723" v="225"/>
          <ac:spMkLst>
            <pc:docMk/>
            <pc:sldMk cId="3292070455" sldId="264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15:08.724" v="226" actId="478"/>
          <ac:spMkLst>
            <pc:docMk/>
            <pc:sldMk cId="3292070455" sldId="264"/>
            <ac:spMk id="5" creationId="{2DC29058-5CA4-7444-84FB-19552628A5DC}"/>
          </ac:spMkLst>
        </pc:spChg>
        <pc:spChg chg="add mod">
          <ac:chgData name="Dai, Loong" userId="5958225e-7972-429a-b7da-0727f645b3c5" providerId="ADAL" clId="{2D28A96E-DC1F-4A17-9336-1A25C6EA9BD9}" dt="2023-09-12T05:24:45.886" v="392" actId="1076"/>
          <ac:spMkLst>
            <pc:docMk/>
            <pc:sldMk cId="3292070455" sldId="264"/>
            <ac:spMk id="5" creationId="{D9223F3A-7425-536B-FA63-DC6054D459A2}"/>
          </ac:spMkLst>
        </pc:spChg>
        <pc:spChg chg="add mod">
          <ac:chgData name="Dai, Loong" userId="5958225e-7972-429a-b7da-0727f645b3c5" providerId="ADAL" clId="{2D28A96E-DC1F-4A17-9336-1A25C6EA9BD9}" dt="2023-09-12T05:23:34.145" v="378" actId="1076"/>
          <ac:spMkLst>
            <pc:docMk/>
            <pc:sldMk cId="3292070455" sldId="264"/>
            <ac:spMk id="7" creationId="{9BA1B5C5-5341-A724-230E-E11B17AD5DD6}"/>
          </ac:spMkLst>
        </pc:spChg>
        <pc:spChg chg="add mod">
          <ac:chgData name="Dai, Loong" userId="5958225e-7972-429a-b7da-0727f645b3c5" providerId="ADAL" clId="{2D28A96E-DC1F-4A17-9336-1A25C6EA9BD9}" dt="2023-09-12T05:24:16.694" v="386" actId="207"/>
          <ac:spMkLst>
            <pc:docMk/>
            <pc:sldMk cId="3292070455" sldId="264"/>
            <ac:spMk id="8" creationId="{9DE0BCF4-EBA5-C2A1-6336-1192C41936BE}"/>
          </ac:spMkLst>
        </pc:spChg>
        <pc:spChg chg="add del mod">
          <ac:chgData name="Dai, Loong" userId="5958225e-7972-429a-b7da-0727f645b3c5" providerId="ADAL" clId="{2D28A96E-DC1F-4A17-9336-1A25C6EA9BD9}" dt="2023-09-12T05:37:59.264" v="502" actId="478"/>
          <ac:spMkLst>
            <pc:docMk/>
            <pc:sldMk cId="3292070455" sldId="264"/>
            <ac:spMk id="9" creationId="{DC8A79BE-497B-FAA4-D699-DB025245D212}"/>
          </ac:spMkLst>
        </pc:spChg>
        <pc:spChg chg="add mod">
          <ac:chgData name="Dai, Loong" userId="5958225e-7972-429a-b7da-0727f645b3c5" providerId="ADAL" clId="{2D28A96E-DC1F-4A17-9336-1A25C6EA9BD9}" dt="2023-09-12T05:24:48.592" v="393" actId="1076"/>
          <ac:spMkLst>
            <pc:docMk/>
            <pc:sldMk cId="3292070455" sldId="264"/>
            <ac:spMk id="10" creationId="{B89BB723-EEFB-336A-4350-C442A236C520}"/>
          </ac:spMkLst>
        </pc:spChg>
        <pc:spChg chg="add del mod">
          <ac:chgData name="Dai, Loong" userId="5958225e-7972-429a-b7da-0727f645b3c5" providerId="ADAL" clId="{2D28A96E-DC1F-4A17-9336-1A25C6EA9BD9}" dt="2023-09-12T05:37:54.714" v="500" actId="478"/>
          <ac:spMkLst>
            <pc:docMk/>
            <pc:sldMk cId="3292070455" sldId="264"/>
            <ac:spMk id="11" creationId="{A0156E58-C72B-83A6-7C25-1FEE131E9A96}"/>
          </ac:spMkLst>
        </pc:spChg>
        <pc:spChg chg="add del mod">
          <ac:chgData name="Dai, Loong" userId="5958225e-7972-429a-b7da-0727f645b3c5" providerId="ADAL" clId="{2D28A96E-DC1F-4A17-9336-1A25C6EA9BD9}" dt="2023-09-12T05:37:56.435" v="501" actId="478"/>
          <ac:spMkLst>
            <pc:docMk/>
            <pc:sldMk cId="3292070455" sldId="264"/>
            <ac:spMk id="12" creationId="{CD3F482E-192F-F67A-3826-CF421F2A3BEC}"/>
          </ac:spMkLst>
        </pc:spChg>
        <pc:spChg chg="add mod">
          <ac:chgData name="Dai, Loong" userId="5958225e-7972-429a-b7da-0727f645b3c5" providerId="ADAL" clId="{2D28A96E-DC1F-4A17-9336-1A25C6EA9BD9}" dt="2023-09-12T05:27:37.654" v="406"/>
          <ac:spMkLst>
            <pc:docMk/>
            <pc:sldMk cId="3292070455" sldId="264"/>
            <ac:spMk id="13" creationId="{4206392F-4AB3-CBCC-8E6F-E99CF8B3CAAF}"/>
          </ac:spMkLst>
        </pc:spChg>
        <pc:graphicFrameChg chg="add del mod modGraphic">
          <ac:chgData name="Dai, Loong" userId="5958225e-7972-429a-b7da-0727f645b3c5" providerId="ADAL" clId="{2D28A96E-DC1F-4A17-9336-1A25C6EA9BD9}" dt="2023-09-12T05:19:25.691" v="260" actId="478"/>
          <ac:graphicFrameMkLst>
            <pc:docMk/>
            <pc:sldMk cId="3292070455" sldId="264"/>
            <ac:graphicFrameMk id="3" creationId="{EC3B833B-75A9-9932-04DB-35320863F5EF}"/>
          </ac:graphicFrameMkLst>
        </pc:graphicFrameChg>
        <pc:graphicFrameChg chg="add mod modGraphic">
          <ac:chgData name="Dai, Loong" userId="5958225e-7972-429a-b7da-0727f645b3c5" providerId="ADAL" clId="{2D28A96E-DC1F-4A17-9336-1A25C6EA9BD9}" dt="2023-09-12T05:40:38.538" v="514" actId="207"/>
          <ac:graphicFrameMkLst>
            <pc:docMk/>
            <pc:sldMk cId="3292070455" sldId="264"/>
            <ac:graphicFrameMk id="6" creationId="{6F487AFA-8ED8-275D-4C6F-B7FEF44B96F4}"/>
          </ac:graphicFrameMkLst>
        </pc:graphicFrameChg>
      </pc:sldChg>
      <pc:sldChg chg="addSp delSp modSp add mod">
        <pc:chgData name="Dai, Loong" userId="5958225e-7972-429a-b7da-0727f645b3c5" providerId="ADAL" clId="{2D28A96E-DC1F-4A17-9336-1A25C6EA9BD9}" dt="2023-09-12T05:29:32.953" v="424"/>
        <pc:sldMkLst>
          <pc:docMk/>
          <pc:sldMk cId="1542727831" sldId="265"/>
        </pc:sldMkLst>
        <pc:spChg chg="mod">
          <ac:chgData name="Dai, Loong" userId="5958225e-7972-429a-b7da-0727f645b3c5" providerId="ADAL" clId="{2D28A96E-DC1F-4A17-9336-1A25C6EA9BD9}" dt="2023-09-12T05:29:27.336" v="422"/>
          <ac:spMkLst>
            <pc:docMk/>
            <pc:sldMk cId="1542727831" sldId="265"/>
            <ac:spMk id="4" creationId="{D059CCD5-6CC8-A349-8AAD-258B403F82C7}"/>
          </ac:spMkLst>
        </pc:spChg>
        <pc:spChg chg="del">
          <ac:chgData name="Dai, Loong" userId="5958225e-7972-429a-b7da-0727f645b3c5" providerId="ADAL" clId="{2D28A96E-DC1F-4A17-9336-1A25C6EA9BD9}" dt="2023-09-12T05:29:32.631" v="423" actId="478"/>
          <ac:spMkLst>
            <pc:docMk/>
            <pc:sldMk cId="1542727831" sldId="265"/>
            <ac:spMk id="5" creationId="{2DC29058-5CA4-7444-84FB-19552628A5DC}"/>
          </ac:spMkLst>
        </pc:spChg>
        <pc:picChg chg="add mod">
          <ac:chgData name="Dai, Loong" userId="5958225e-7972-429a-b7da-0727f645b3c5" providerId="ADAL" clId="{2D28A96E-DC1F-4A17-9336-1A25C6EA9BD9}" dt="2023-09-12T05:29:32.953" v="424"/>
          <ac:picMkLst>
            <pc:docMk/>
            <pc:sldMk cId="1542727831" sldId="265"/>
            <ac:picMk id="2" creationId="{78401D20-038C-0A26-1E5F-A383ACC2DEAD}"/>
          </ac:picMkLst>
        </pc:picChg>
      </pc:sldChg>
      <pc:sldChg chg="add">
        <pc:chgData name="Dai, Loong" userId="5958225e-7972-429a-b7da-0727f645b3c5" providerId="ADAL" clId="{2D28A96E-DC1F-4A17-9336-1A25C6EA9BD9}" dt="2023-09-12T05:08:42.853" v="127"/>
        <pc:sldMkLst>
          <pc:docMk/>
          <pc:sldMk cId="1049588185" sldId="266"/>
        </pc:sldMkLst>
      </pc:sldChg>
      <pc:sldChg chg="add">
        <pc:chgData name="Dai, Loong" userId="5958225e-7972-429a-b7da-0727f645b3c5" providerId="ADAL" clId="{2D28A96E-DC1F-4A17-9336-1A25C6EA9BD9}" dt="2023-09-12T05:08:42.853" v="127"/>
        <pc:sldMkLst>
          <pc:docMk/>
          <pc:sldMk cId="2667434035" sldId="267"/>
        </pc:sldMkLst>
      </pc:sldChg>
      <pc:sldChg chg="delSp modSp add mod">
        <pc:chgData name="Dai, Loong" userId="5958225e-7972-429a-b7da-0727f645b3c5" providerId="ADAL" clId="{2D28A96E-DC1F-4A17-9336-1A25C6EA9BD9}" dt="2023-09-12T05:29:09.508" v="421"/>
        <pc:sldMkLst>
          <pc:docMk/>
          <pc:sldMk cId="2353156743" sldId="268"/>
        </pc:sldMkLst>
        <pc:spChg chg="mod">
          <ac:chgData name="Dai, Loong" userId="5958225e-7972-429a-b7da-0727f645b3c5" providerId="ADAL" clId="{2D28A96E-DC1F-4A17-9336-1A25C6EA9BD9}" dt="2023-09-12T05:29:09.508" v="421"/>
          <ac:spMkLst>
            <pc:docMk/>
            <pc:sldMk cId="2353156743" sldId="268"/>
            <ac:spMk id="2" creationId="{F89EEF15-7D32-3FED-70D8-F54720246504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3" creationId="{9D39CA0E-126A-9747-352A-974F7596783E}"/>
          </ac:spMkLst>
        </pc:spChg>
        <pc:spChg chg="del">
          <ac:chgData name="Dai, Loong" userId="5958225e-7972-429a-b7da-0727f645b3c5" providerId="ADAL" clId="{2D28A96E-DC1F-4A17-9336-1A25C6EA9BD9}" dt="2023-09-12T05:27:59.318" v="413" actId="478"/>
          <ac:spMkLst>
            <pc:docMk/>
            <pc:sldMk cId="2353156743" sldId="268"/>
            <ac:spMk id="5" creationId="{D9223F3A-7425-536B-FA63-DC6054D459A2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7" creationId="{9BA1B5C5-5341-A724-230E-E11B17AD5DD6}"/>
          </ac:spMkLst>
        </pc:spChg>
        <pc:spChg chg="del">
          <ac:chgData name="Dai, Loong" userId="5958225e-7972-429a-b7da-0727f645b3c5" providerId="ADAL" clId="{2D28A96E-DC1F-4A17-9336-1A25C6EA9BD9}" dt="2023-09-12T05:27:58.275" v="412" actId="478"/>
          <ac:spMkLst>
            <pc:docMk/>
            <pc:sldMk cId="2353156743" sldId="268"/>
            <ac:spMk id="8" creationId="{9DE0BCF4-EBA5-C2A1-6336-1192C41936BE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9" creationId="{DC8A79BE-497B-FAA4-D699-DB025245D212}"/>
          </ac:spMkLst>
        </pc:spChg>
        <pc:spChg chg="del">
          <ac:chgData name="Dai, Loong" userId="5958225e-7972-429a-b7da-0727f645b3c5" providerId="ADAL" clId="{2D28A96E-DC1F-4A17-9336-1A25C6EA9BD9}" dt="2023-09-12T05:27:59.318" v="413" actId="478"/>
          <ac:spMkLst>
            <pc:docMk/>
            <pc:sldMk cId="2353156743" sldId="268"/>
            <ac:spMk id="10" creationId="{B89BB723-EEFB-336A-4350-C442A236C520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11" creationId="{A0156E58-C72B-83A6-7C25-1FEE131E9A96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12" creationId="{CD3F482E-192F-F67A-3826-CF421F2A3BEC}"/>
          </ac:spMkLst>
        </pc:spChg>
        <pc:spChg chg="del">
          <ac:chgData name="Dai, Loong" userId="5958225e-7972-429a-b7da-0727f645b3c5" providerId="ADAL" clId="{2D28A96E-DC1F-4A17-9336-1A25C6EA9BD9}" dt="2023-09-12T05:27:56.087" v="411" actId="478"/>
          <ac:spMkLst>
            <pc:docMk/>
            <pc:sldMk cId="2353156743" sldId="268"/>
            <ac:spMk id="13" creationId="{4206392F-4AB3-CBCC-8E6F-E99CF8B3CAAF}"/>
          </ac:spMkLst>
        </pc:spChg>
        <pc:graphicFrameChg chg="del">
          <ac:chgData name="Dai, Loong" userId="5958225e-7972-429a-b7da-0727f645b3c5" providerId="ADAL" clId="{2D28A96E-DC1F-4A17-9336-1A25C6EA9BD9}" dt="2023-09-12T05:27:54.157" v="410" actId="478"/>
          <ac:graphicFrameMkLst>
            <pc:docMk/>
            <pc:sldMk cId="2353156743" sldId="268"/>
            <ac:graphicFrameMk id="6" creationId="{6F487AFA-8ED8-275D-4C6F-B7FEF44B96F4}"/>
          </ac:graphicFrameMkLst>
        </pc:graphicFrameChg>
      </pc:sldChg>
      <pc:sldChg chg="addSp delSp modSp add mod">
        <pc:chgData name="Dai, Loong" userId="5958225e-7972-429a-b7da-0727f645b3c5" providerId="ADAL" clId="{2D28A96E-DC1F-4A17-9336-1A25C6EA9BD9}" dt="2023-09-12T05:36:41.061" v="498" actId="20577"/>
        <pc:sldMkLst>
          <pc:docMk/>
          <pc:sldMk cId="3440046128" sldId="269"/>
        </pc:sldMkLst>
        <pc:spChg chg="add mod">
          <ac:chgData name="Dai, Loong" userId="5958225e-7972-429a-b7da-0727f645b3c5" providerId="ADAL" clId="{2D28A96E-DC1F-4A17-9336-1A25C6EA9BD9}" dt="2023-09-12T05:34:51.680" v="490" actId="20577"/>
          <ac:spMkLst>
            <pc:docMk/>
            <pc:sldMk cId="3440046128" sldId="269"/>
            <ac:spMk id="3" creationId="{6FBD1D0D-A93F-2B37-B532-2B2FE4B2D20F}"/>
          </ac:spMkLst>
        </pc:spChg>
        <pc:spChg chg="add mod">
          <ac:chgData name="Dai, Loong" userId="5958225e-7972-429a-b7da-0727f645b3c5" providerId="ADAL" clId="{2D28A96E-DC1F-4A17-9336-1A25C6EA9BD9}" dt="2023-09-12T05:36:41.061" v="498" actId="20577"/>
          <ac:spMkLst>
            <pc:docMk/>
            <pc:sldMk cId="3440046128" sldId="269"/>
            <ac:spMk id="5" creationId="{5A0621A1-6A51-CEDF-7707-8891924ECEE9}"/>
          </ac:spMkLst>
        </pc:spChg>
        <pc:spChg chg="add mod">
          <ac:chgData name="Dai, Loong" userId="5958225e-7972-429a-b7da-0727f645b3c5" providerId="ADAL" clId="{2D28A96E-DC1F-4A17-9336-1A25C6EA9BD9}" dt="2023-09-12T05:36:31.369" v="495" actId="14100"/>
          <ac:spMkLst>
            <pc:docMk/>
            <pc:sldMk cId="3440046128" sldId="269"/>
            <ac:spMk id="6" creationId="{D08BDDF7-0129-D33F-BFDA-BE209C47BCC8}"/>
          </ac:spMkLst>
        </pc:spChg>
        <pc:picChg chg="del">
          <ac:chgData name="Dai, Loong" userId="5958225e-7972-429a-b7da-0727f645b3c5" providerId="ADAL" clId="{2D28A96E-DC1F-4A17-9336-1A25C6EA9BD9}" dt="2023-09-12T05:31:11.190" v="429" actId="478"/>
          <ac:picMkLst>
            <pc:docMk/>
            <pc:sldMk cId="3440046128" sldId="269"/>
            <ac:picMk id="2" creationId="{78401D20-038C-0A26-1E5F-A383ACC2DEAD}"/>
          </ac:picMkLst>
        </pc:picChg>
      </pc:sldChg>
      <pc:sldChg chg="delSp modSp add mod">
        <pc:chgData name="Dai, Loong" userId="5958225e-7972-429a-b7da-0727f645b3c5" providerId="ADAL" clId="{2D28A96E-DC1F-4A17-9336-1A25C6EA9BD9}" dt="2023-09-12T05:41:54.178" v="524" actId="478"/>
        <pc:sldMkLst>
          <pc:docMk/>
          <pc:sldMk cId="2519230658" sldId="270"/>
        </pc:sldMkLst>
        <pc:spChg chg="mod">
          <ac:chgData name="Dai, Loong" userId="5958225e-7972-429a-b7da-0727f645b3c5" providerId="ADAL" clId="{2D28A96E-DC1F-4A17-9336-1A25C6EA9BD9}" dt="2023-09-12T05:41:51.600" v="523" actId="20577"/>
          <ac:spMkLst>
            <pc:docMk/>
            <pc:sldMk cId="2519230658" sldId="270"/>
            <ac:spMk id="4" creationId="{D059CCD5-6CC8-A349-8AAD-258B403F82C7}"/>
          </ac:spMkLst>
        </pc:spChg>
        <pc:picChg chg="del">
          <ac:chgData name="Dai, Loong" userId="5958225e-7972-429a-b7da-0727f645b3c5" providerId="ADAL" clId="{2D28A96E-DC1F-4A17-9336-1A25C6EA9BD9}" dt="2023-09-12T05:41:54.178" v="524" actId="478"/>
          <ac:picMkLst>
            <pc:docMk/>
            <pc:sldMk cId="2519230658" sldId="270"/>
            <ac:picMk id="2" creationId="{78401D20-038C-0A26-1E5F-A383ACC2DEAD}"/>
          </ac:picMkLst>
        </pc:picChg>
      </pc:sldChg>
      <pc:sldChg chg="add del">
        <pc:chgData name="Dai, Loong" userId="5958225e-7972-429a-b7da-0727f645b3c5" providerId="ADAL" clId="{2D28A96E-DC1F-4A17-9336-1A25C6EA9BD9}" dt="2023-09-12T05:41:46.164" v="516" actId="47"/>
        <pc:sldMkLst>
          <pc:docMk/>
          <pc:sldMk cId="2059050647" sldId="271"/>
        </pc:sldMkLst>
      </pc:sldChg>
      <pc:sldChg chg="add del">
        <pc:chgData name="Dai, Loong" userId="5958225e-7972-429a-b7da-0727f645b3c5" providerId="ADAL" clId="{2D28A96E-DC1F-4A17-9336-1A25C6EA9BD9}" dt="2023-09-12T05:41:46.164" v="516" actId="47"/>
        <pc:sldMkLst>
          <pc:docMk/>
          <pc:sldMk cId="3050002212" sldId="272"/>
        </pc:sldMkLst>
      </pc:sldChg>
      <pc:sldChg chg="add">
        <pc:chgData name="Dai, Loong" userId="5958225e-7972-429a-b7da-0727f645b3c5" providerId="ADAL" clId="{2D28A96E-DC1F-4A17-9336-1A25C6EA9BD9}" dt="2023-09-12T05:41:43.645" v="515"/>
        <pc:sldMkLst>
          <pc:docMk/>
          <pc:sldMk cId="3879453355" sldId="273"/>
        </pc:sldMkLst>
      </pc:sldChg>
      <pc:sldChg chg="add">
        <pc:chgData name="Dai, Loong" userId="5958225e-7972-429a-b7da-0727f645b3c5" providerId="ADAL" clId="{2D28A96E-DC1F-4A17-9336-1A25C6EA9BD9}" dt="2023-09-12T05:41:43.645" v="515"/>
        <pc:sldMkLst>
          <pc:docMk/>
          <pc:sldMk cId="3406703220" sldId="2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CACB3A-8FDC-4A80-A1AD-7503115BB6FB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CB7E4B-02A0-4ED0-AAC8-2D27D5BB0564}">
      <dgm:prSet phldrT="[Text]"/>
      <dgm:spPr/>
      <dgm:t>
        <a:bodyPr/>
        <a:lstStyle/>
        <a:p>
          <a:r>
            <a:rPr lang="en-US" u="sng" dirty="0" err="1"/>
            <a:t>dapr</a:t>
          </a:r>
          <a:r>
            <a:rPr lang="en-US" u="sng" dirty="0"/>
            <a:t>/component-</a:t>
          </a:r>
          <a:r>
            <a:rPr lang="en-US" u="sng" dirty="0" err="1"/>
            <a:t>contrib</a:t>
          </a:r>
          <a:r>
            <a:rPr lang="en-US" u="sng" dirty="0"/>
            <a:t> repo</a:t>
          </a:r>
        </a:p>
      </dgm:t>
    </dgm:pt>
    <dgm:pt modelId="{C8771385-450E-41B3-9269-96CE6D41860A}" type="parTrans" cxnId="{D734BEDA-725D-4525-8009-1E9AA292551E}">
      <dgm:prSet/>
      <dgm:spPr/>
      <dgm:t>
        <a:bodyPr/>
        <a:lstStyle/>
        <a:p>
          <a:endParaRPr lang="en-US"/>
        </a:p>
      </dgm:t>
    </dgm:pt>
    <dgm:pt modelId="{2FE777C0-B43C-4303-B329-3B382EA6634C}" type="sibTrans" cxnId="{D734BEDA-725D-4525-8009-1E9AA292551E}">
      <dgm:prSet/>
      <dgm:spPr/>
      <dgm:t>
        <a:bodyPr/>
        <a:lstStyle/>
        <a:p>
          <a:endParaRPr lang="en-US"/>
        </a:p>
      </dgm:t>
    </dgm:pt>
    <dgm:pt modelId="{A58BD4DD-4D54-4F88-8F2F-AA7FC60264EE}">
      <dgm:prSet phldrT="[Text]"/>
      <dgm:spPr/>
      <dgm:t>
        <a:bodyPr/>
        <a:lstStyle/>
        <a:p>
          <a:r>
            <a:rPr lang="en-US" u="sng" dirty="0" err="1"/>
            <a:t>dapr</a:t>
          </a:r>
          <a:r>
            <a:rPr lang="en-US" u="sng" dirty="0"/>
            <a:t>/</a:t>
          </a:r>
          <a:r>
            <a:rPr lang="en-US" u="sng" dirty="0" err="1"/>
            <a:t>dapr</a:t>
          </a:r>
          <a:r>
            <a:rPr lang="en-US" u="sng" dirty="0"/>
            <a:t> repo</a:t>
          </a:r>
        </a:p>
      </dgm:t>
    </dgm:pt>
    <dgm:pt modelId="{99919562-0B34-4114-998B-EABF305E50DF}" type="parTrans" cxnId="{D0EACDA1-5113-4C39-97E3-613703E93521}">
      <dgm:prSet/>
      <dgm:spPr/>
      <dgm:t>
        <a:bodyPr/>
        <a:lstStyle/>
        <a:p>
          <a:endParaRPr lang="en-US"/>
        </a:p>
      </dgm:t>
    </dgm:pt>
    <dgm:pt modelId="{EAB28975-AE2B-4A7A-86C8-FECCCF682A2B}" type="sibTrans" cxnId="{D0EACDA1-5113-4C39-97E3-613703E93521}">
      <dgm:prSet/>
      <dgm:spPr/>
      <dgm:t>
        <a:bodyPr/>
        <a:lstStyle/>
        <a:p>
          <a:endParaRPr lang="en-US"/>
        </a:p>
      </dgm:t>
    </dgm:pt>
    <dgm:pt modelId="{3ED5A4E2-8345-442B-8031-91906935A48D}">
      <dgm:prSet phldrT="[Text]" custT="1"/>
      <dgm:spPr/>
      <dgm:t>
        <a:bodyPr/>
        <a:lstStyle/>
        <a:p>
          <a:r>
            <a:rPr lang="en-US" sz="2000" b="1" dirty="0">
              <a:solidFill>
                <a:srgbClr val="00B050"/>
              </a:solidFill>
            </a:rPr>
            <a:t>Release</a:t>
          </a:r>
        </a:p>
      </dgm:t>
    </dgm:pt>
    <dgm:pt modelId="{AC10D51A-7E12-4913-9DE2-5C5C8BAE7AE9}" type="parTrans" cxnId="{1033F19A-4A7F-4168-B89A-C368BA4D3210}">
      <dgm:prSet/>
      <dgm:spPr/>
      <dgm:t>
        <a:bodyPr/>
        <a:lstStyle/>
        <a:p>
          <a:endParaRPr lang="en-US"/>
        </a:p>
      </dgm:t>
    </dgm:pt>
    <dgm:pt modelId="{976B2358-108F-4F1C-A9D0-0D758C7229E7}" type="sibTrans" cxnId="{1033F19A-4A7F-4168-B89A-C368BA4D3210}">
      <dgm:prSet/>
      <dgm:spPr/>
      <dgm:t>
        <a:bodyPr/>
        <a:lstStyle/>
        <a:p>
          <a:endParaRPr lang="en-US"/>
        </a:p>
      </dgm:t>
    </dgm:pt>
    <dgm:pt modelId="{76003A8B-10D8-4B77-B393-863165F8AB73}">
      <dgm:prSet custT="1"/>
      <dgm:spPr/>
      <dgm:t>
        <a:bodyPr/>
        <a:lstStyle/>
        <a:p>
          <a:r>
            <a:rPr lang="en-US" sz="3600" b="1" dirty="0">
              <a:solidFill>
                <a:srgbClr val="C00000"/>
              </a:solidFill>
            </a:rPr>
            <a:t>Get it!</a:t>
          </a:r>
        </a:p>
      </dgm:t>
    </dgm:pt>
    <dgm:pt modelId="{B3DEB7CB-77D5-4F92-924A-501BB1CCA06C}" type="parTrans" cxnId="{5DA93510-C282-4C7E-9891-3213722DD7E9}">
      <dgm:prSet/>
      <dgm:spPr/>
      <dgm:t>
        <a:bodyPr/>
        <a:lstStyle/>
        <a:p>
          <a:endParaRPr lang="en-US"/>
        </a:p>
      </dgm:t>
    </dgm:pt>
    <dgm:pt modelId="{EBD0A971-5353-40E4-A857-9A2630A203B6}" type="sibTrans" cxnId="{5DA93510-C282-4C7E-9891-3213722DD7E9}">
      <dgm:prSet/>
      <dgm:spPr/>
      <dgm:t>
        <a:bodyPr/>
        <a:lstStyle/>
        <a:p>
          <a:endParaRPr lang="en-US"/>
        </a:p>
      </dgm:t>
    </dgm:pt>
    <dgm:pt modelId="{7313140B-BAE2-43C8-89EB-525556DA03AC}" type="pres">
      <dgm:prSet presAssocID="{C1CACB3A-8FDC-4A80-A1AD-7503115BB6F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5565C95B-FF06-49EE-AC82-4F87187B73A8}" type="pres">
      <dgm:prSet presAssocID="{D8CB7E4B-02A0-4ED0-AAC8-2D27D5BB0564}" presName="Accent1" presStyleCnt="0"/>
      <dgm:spPr/>
    </dgm:pt>
    <dgm:pt modelId="{50BD18A0-44C5-4551-A92C-DBFC6AB12BA5}" type="pres">
      <dgm:prSet presAssocID="{D8CB7E4B-02A0-4ED0-AAC8-2D27D5BB0564}" presName="Accent" presStyleLbl="node1" presStyleIdx="0" presStyleCnt="4"/>
      <dgm:spPr>
        <a:solidFill>
          <a:schemeClr val="accent1">
            <a:lumMod val="60000"/>
            <a:lumOff val="40000"/>
          </a:schemeClr>
        </a:solidFill>
      </dgm:spPr>
    </dgm:pt>
    <dgm:pt modelId="{DE72FC38-C9F5-497C-A5AD-F7A67442F591}" type="pres">
      <dgm:prSet presAssocID="{D8CB7E4B-02A0-4ED0-AAC8-2D27D5BB056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DB7D66F4-D9D1-499E-90E4-06EE1B98D6FF}" type="pres">
      <dgm:prSet presAssocID="{A58BD4DD-4D54-4F88-8F2F-AA7FC60264EE}" presName="Accent2" presStyleCnt="0"/>
      <dgm:spPr/>
    </dgm:pt>
    <dgm:pt modelId="{C6BDE4D8-1415-42D6-9C8D-9E3CF57417AC}" type="pres">
      <dgm:prSet presAssocID="{A58BD4DD-4D54-4F88-8F2F-AA7FC60264EE}" presName="Accent" presStyleLbl="node1" presStyleIdx="1" presStyleCnt="4"/>
      <dgm:spPr>
        <a:solidFill>
          <a:schemeClr val="accent1">
            <a:lumMod val="60000"/>
            <a:lumOff val="40000"/>
          </a:schemeClr>
        </a:solidFill>
      </dgm:spPr>
    </dgm:pt>
    <dgm:pt modelId="{B0F7553E-4677-4F4C-A186-54251F6E06C5}" type="pres">
      <dgm:prSet presAssocID="{A58BD4DD-4D54-4F88-8F2F-AA7FC60264EE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E1D117DF-C597-4466-B64D-8646AAB199BD}" type="pres">
      <dgm:prSet presAssocID="{3ED5A4E2-8345-442B-8031-91906935A48D}" presName="Accent3" presStyleCnt="0"/>
      <dgm:spPr/>
    </dgm:pt>
    <dgm:pt modelId="{34A74C66-E848-4D35-AC5C-E21426531F38}" type="pres">
      <dgm:prSet presAssocID="{3ED5A4E2-8345-442B-8031-91906935A48D}" presName="Accent" presStyleLbl="node1" presStyleIdx="2" presStyleCnt="4"/>
      <dgm:spPr>
        <a:solidFill>
          <a:schemeClr val="accent1">
            <a:lumMod val="60000"/>
            <a:lumOff val="40000"/>
          </a:schemeClr>
        </a:solidFill>
      </dgm:spPr>
    </dgm:pt>
    <dgm:pt modelId="{A2AE36D3-B6B0-49A6-99A5-8BDCDEF08AD6}" type="pres">
      <dgm:prSet presAssocID="{3ED5A4E2-8345-442B-8031-91906935A48D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3E424384-EB87-4622-A122-0316BDD2509E}" type="pres">
      <dgm:prSet presAssocID="{76003A8B-10D8-4B77-B393-863165F8AB73}" presName="Accent4" presStyleCnt="0"/>
      <dgm:spPr/>
    </dgm:pt>
    <dgm:pt modelId="{A52FF942-8770-48E7-9214-4A0F83665574}" type="pres">
      <dgm:prSet presAssocID="{76003A8B-10D8-4B77-B393-863165F8AB73}" presName="Accent" presStyleLbl="node1" presStyleIdx="3" presStyleCnt="4"/>
      <dgm:spPr>
        <a:solidFill>
          <a:schemeClr val="accent1">
            <a:lumMod val="60000"/>
            <a:lumOff val="40000"/>
          </a:schemeClr>
        </a:solidFill>
      </dgm:spPr>
    </dgm:pt>
    <dgm:pt modelId="{8E5443B2-832E-44B8-90C3-196461D88BE8}" type="pres">
      <dgm:prSet presAssocID="{76003A8B-10D8-4B77-B393-863165F8AB7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5DA93510-C282-4C7E-9891-3213722DD7E9}" srcId="{C1CACB3A-8FDC-4A80-A1AD-7503115BB6FB}" destId="{76003A8B-10D8-4B77-B393-863165F8AB73}" srcOrd="3" destOrd="0" parTransId="{B3DEB7CB-77D5-4F92-924A-501BB1CCA06C}" sibTransId="{EBD0A971-5353-40E4-A857-9A2630A203B6}"/>
    <dgm:cxn modelId="{CED7391C-A1F0-4030-800B-CD32474585BB}" type="presOf" srcId="{76003A8B-10D8-4B77-B393-863165F8AB73}" destId="{8E5443B2-832E-44B8-90C3-196461D88BE8}" srcOrd="0" destOrd="0" presId="urn:microsoft.com/office/officeart/2009/layout/CircleArrowProcess"/>
    <dgm:cxn modelId="{AA8EB36C-0E62-4AC0-86E8-8B6EE5CF4C6F}" type="presOf" srcId="{C1CACB3A-8FDC-4A80-A1AD-7503115BB6FB}" destId="{7313140B-BAE2-43C8-89EB-525556DA03AC}" srcOrd="0" destOrd="0" presId="urn:microsoft.com/office/officeart/2009/layout/CircleArrowProcess"/>
    <dgm:cxn modelId="{E3B47A76-7858-4481-A26B-19CFAE44404A}" type="presOf" srcId="{D8CB7E4B-02A0-4ED0-AAC8-2D27D5BB0564}" destId="{DE72FC38-C9F5-497C-A5AD-F7A67442F591}" srcOrd="0" destOrd="0" presId="urn:microsoft.com/office/officeart/2009/layout/CircleArrowProcess"/>
    <dgm:cxn modelId="{1033F19A-4A7F-4168-B89A-C368BA4D3210}" srcId="{C1CACB3A-8FDC-4A80-A1AD-7503115BB6FB}" destId="{3ED5A4E2-8345-442B-8031-91906935A48D}" srcOrd="2" destOrd="0" parTransId="{AC10D51A-7E12-4913-9DE2-5C5C8BAE7AE9}" sibTransId="{976B2358-108F-4F1C-A9D0-0D758C7229E7}"/>
    <dgm:cxn modelId="{D0EACDA1-5113-4C39-97E3-613703E93521}" srcId="{C1CACB3A-8FDC-4A80-A1AD-7503115BB6FB}" destId="{A58BD4DD-4D54-4F88-8F2F-AA7FC60264EE}" srcOrd="1" destOrd="0" parTransId="{99919562-0B34-4114-998B-EABF305E50DF}" sibTransId="{EAB28975-AE2B-4A7A-86C8-FECCCF682A2B}"/>
    <dgm:cxn modelId="{D734BEDA-725D-4525-8009-1E9AA292551E}" srcId="{C1CACB3A-8FDC-4A80-A1AD-7503115BB6FB}" destId="{D8CB7E4B-02A0-4ED0-AAC8-2D27D5BB0564}" srcOrd="0" destOrd="0" parTransId="{C8771385-450E-41B3-9269-96CE6D41860A}" sibTransId="{2FE777C0-B43C-4303-B329-3B382EA6634C}"/>
    <dgm:cxn modelId="{6DC621DD-C508-488F-A8B3-44A39B715A9E}" type="presOf" srcId="{3ED5A4E2-8345-442B-8031-91906935A48D}" destId="{A2AE36D3-B6B0-49A6-99A5-8BDCDEF08AD6}" srcOrd="0" destOrd="0" presId="urn:microsoft.com/office/officeart/2009/layout/CircleArrowProcess"/>
    <dgm:cxn modelId="{3D3B12E2-BF35-423F-A3BA-BC7679656AD9}" type="presOf" srcId="{A58BD4DD-4D54-4F88-8F2F-AA7FC60264EE}" destId="{B0F7553E-4677-4F4C-A186-54251F6E06C5}" srcOrd="0" destOrd="0" presId="urn:microsoft.com/office/officeart/2009/layout/CircleArrowProcess"/>
    <dgm:cxn modelId="{E2A5F3B7-6861-49BC-8C35-B13EC3AEB0F6}" type="presParOf" srcId="{7313140B-BAE2-43C8-89EB-525556DA03AC}" destId="{5565C95B-FF06-49EE-AC82-4F87187B73A8}" srcOrd="0" destOrd="0" presId="urn:microsoft.com/office/officeart/2009/layout/CircleArrowProcess"/>
    <dgm:cxn modelId="{7C4BC49C-C360-4915-81E1-C2BAFD8E2937}" type="presParOf" srcId="{5565C95B-FF06-49EE-AC82-4F87187B73A8}" destId="{50BD18A0-44C5-4551-A92C-DBFC6AB12BA5}" srcOrd="0" destOrd="0" presId="urn:microsoft.com/office/officeart/2009/layout/CircleArrowProcess"/>
    <dgm:cxn modelId="{F62F748D-833D-4EC7-A870-844EEA13BE76}" type="presParOf" srcId="{7313140B-BAE2-43C8-89EB-525556DA03AC}" destId="{DE72FC38-C9F5-497C-A5AD-F7A67442F591}" srcOrd="1" destOrd="0" presId="urn:microsoft.com/office/officeart/2009/layout/CircleArrowProcess"/>
    <dgm:cxn modelId="{1CC9CFEC-F252-45D6-A0DB-5CF98D59C735}" type="presParOf" srcId="{7313140B-BAE2-43C8-89EB-525556DA03AC}" destId="{DB7D66F4-D9D1-499E-90E4-06EE1B98D6FF}" srcOrd="2" destOrd="0" presId="urn:microsoft.com/office/officeart/2009/layout/CircleArrowProcess"/>
    <dgm:cxn modelId="{CC46F718-4B1D-4BCF-A65E-ECB88538BEA0}" type="presParOf" srcId="{DB7D66F4-D9D1-499E-90E4-06EE1B98D6FF}" destId="{C6BDE4D8-1415-42D6-9C8D-9E3CF57417AC}" srcOrd="0" destOrd="0" presId="urn:microsoft.com/office/officeart/2009/layout/CircleArrowProcess"/>
    <dgm:cxn modelId="{913B1CFE-8516-452D-9B98-1599BFDE9066}" type="presParOf" srcId="{7313140B-BAE2-43C8-89EB-525556DA03AC}" destId="{B0F7553E-4677-4F4C-A186-54251F6E06C5}" srcOrd="3" destOrd="0" presId="urn:microsoft.com/office/officeart/2009/layout/CircleArrowProcess"/>
    <dgm:cxn modelId="{2F72FF56-20A6-4D28-BC9C-8894DF4196DD}" type="presParOf" srcId="{7313140B-BAE2-43C8-89EB-525556DA03AC}" destId="{E1D117DF-C597-4466-B64D-8646AAB199BD}" srcOrd="4" destOrd="0" presId="urn:microsoft.com/office/officeart/2009/layout/CircleArrowProcess"/>
    <dgm:cxn modelId="{1635FB94-D9A7-4089-9804-A1C80104DAF0}" type="presParOf" srcId="{E1D117DF-C597-4466-B64D-8646AAB199BD}" destId="{34A74C66-E848-4D35-AC5C-E21426531F38}" srcOrd="0" destOrd="0" presId="urn:microsoft.com/office/officeart/2009/layout/CircleArrowProcess"/>
    <dgm:cxn modelId="{35F97F9E-4063-42BC-9E61-68573C928E74}" type="presParOf" srcId="{7313140B-BAE2-43C8-89EB-525556DA03AC}" destId="{A2AE36D3-B6B0-49A6-99A5-8BDCDEF08AD6}" srcOrd="5" destOrd="0" presId="urn:microsoft.com/office/officeart/2009/layout/CircleArrowProcess"/>
    <dgm:cxn modelId="{86B09CB0-B463-42B7-938C-1DDA776FB2D7}" type="presParOf" srcId="{7313140B-BAE2-43C8-89EB-525556DA03AC}" destId="{3E424384-EB87-4622-A122-0316BDD2509E}" srcOrd="6" destOrd="0" presId="urn:microsoft.com/office/officeart/2009/layout/CircleArrowProcess"/>
    <dgm:cxn modelId="{96B059F5-91F1-475B-A914-B063B3059DEC}" type="presParOf" srcId="{3E424384-EB87-4622-A122-0316BDD2509E}" destId="{A52FF942-8770-48E7-9214-4A0F83665574}" srcOrd="0" destOrd="0" presId="urn:microsoft.com/office/officeart/2009/layout/CircleArrowProcess"/>
    <dgm:cxn modelId="{944E24EC-D9F3-4EC9-9929-E6C4E506DF71}" type="presParOf" srcId="{7313140B-BAE2-43C8-89EB-525556DA03AC}" destId="{8E5443B2-832E-44B8-90C3-196461D88BE8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D18A0-44C5-4551-A92C-DBFC6AB12BA5}">
      <dsp:nvSpPr>
        <dsp:cNvPr id="0" name=""/>
        <dsp:cNvSpPr/>
      </dsp:nvSpPr>
      <dsp:spPr>
        <a:xfrm>
          <a:off x="4000791" y="0"/>
          <a:ext cx="2341749" cy="234198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2FC38-C9F5-497C-A5AD-F7A67442F591}">
      <dsp:nvSpPr>
        <dsp:cNvPr id="0" name=""/>
        <dsp:cNvSpPr/>
      </dsp:nvSpPr>
      <dsp:spPr>
        <a:xfrm>
          <a:off x="4517812" y="847736"/>
          <a:ext cx="1306829" cy="653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 dirty="0" err="1"/>
            <a:t>dapr</a:t>
          </a:r>
          <a:r>
            <a:rPr lang="en-US" sz="1400" u="sng" kern="1200" dirty="0"/>
            <a:t>/component-</a:t>
          </a:r>
          <a:r>
            <a:rPr lang="en-US" sz="1400" u="sng" kern="1200" dirty="0" err="1"/>
            <a:t>contrib</a:t>
          </a:r>
          <a:r>
            <a:rPr lang="en-US" sz="1400" u="sng" kern="1200" dirty="0"/>
            <a:t> repo</a:t>
          </a:r>
        </a:p>
      </dsp:txBody>
      <dsp:txXfrm>
        <a:off x="4517812" y="847736"/>
        <a:ext cx="1306829" cy="653347"/>
      </dsp:txXfrm>
    </dsp:sp>
    <dsp:sp modelId="{C6BDE4D8-1415-42D6-9C8D-9E3CF57417AC}">
      <dsp:nvSpPr>
        <dsp:cNvPr id="0" name=""/>
        <dsp:cNvSpPr/>
      </dsp:nvSpPr>
      <dsp:spPr>
        <a:xfrm>
          <a:off x="3350232" y="1345820"/>
          <a:ext cx="2341749" cy="234198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7553E-4677-4F4C-A186-54251F6E06C5}">
      <dsp:nvSpPr>
        <dsp:cNvPr id="0" name=""/>
        <dsp:cNvSpPr/>
      </dsp:nvSpPr>
      <dsp:spPr>
        <a:xfrm>
          <a:off x="3864617" y="2196040"/>
          <a:ext cx="1306829" cy="653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 dirty="0" err="1"/>
            <a:t>dapr</a:t>
          </a:r>
          <a:r>
            <a:rPr lang="en-US" sz="1400" u="sng" kern="1200" dirty="0"/>
            <a:t>/</a:t>
          </a:r>
          <a:r>
            <a:rPr lang="en-US" sz="1400" u="sng" kern="1200" dirty="0" err="1"/>
            <a:t>dapr</a:t>
          </a:r>
          <a:r>
            <a:rPr lang="en-US" sz="1400" u="sng" kern="1200" dirty="0"/>
            <a:t> repo</a:t>
          </a:r>
        </a:p>
      </dsp:txBody>
      <dsp:txXfrm>
        <a:off x="3864617" y="2196040"/>
        <a:ext cx="1306829" cy="653347"/>
      </dsp:txXfrm>
    </dsp:sp>
    <dsp:sp modelId="{34A74C66-E848-4D35-AC5C-E21426531F38}">
      <dsp:nvSpPr>
        <dsp:cNvPr id="0" name=""/>
        <dsp:cNvSpPr/>
      </dsp:nvSpPr>
      <dsp:spPr>
        <a:xfrm>
          <a:off x="4000791" y="2696609"/>
          <a:ext cx="2341749" cy="234198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E36D3-B6B0-49A6-99A5-8BDCDEF08AD6}">
      <dsp:nvSpPr>
        <dsp:cNvPr id="0" name=""/>
        <dsp:cNvSpPr/>
      </dsp:nvSpPr>
      <dsp:spPr>
        <a:xfrm>
          <a:off x="4517812" y="3544345"/>
          <a:ext cx="1306829" cy="653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00B050"/>
              </a:solidFill>
            </a:rPr>
            <a:t>Release</a:t>
          </a:r>
        </a:p>
      </dsp:txBody>
      <dsp:txXfrm>
        <a:off x="4517812" y="3544345"/>
        <a:ext cx="1306829" cy="653347"/>
      </dsp:txXfrm>
    </dsp:sp>
    <dsp:sp modelId="{A52FF942-8770-48E7-9214-4A0F83665574}">
      <dsp:nvSpPr>
        <dsp:cNvPr id="0" name=""/>
        <dsp:cNvSpPr/>
      </dsp:nvSpPr>
      <dsp:spPr>
        <a:xfrm>
          <a:off x="3517155" y="4197692"/>
          <a:ext cx="2011857" cy="201283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443B2-832E-44B8-90C3-196461D88BE8}">
      <dsp:nvSpPr>
        <dsp:cNvPr id="0" name=""/>
        <dsp:cNvSpPr/>
      </dsp:nvSpPr>
      <dsp:spPr>
        <a:xfrm>
          <a:off x="3864617" y="4892650"/>
          <a:ext cx="1306829" cy="653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C00000"/>
              </a:solidFill>
            </a:rPr>
            <a:t>Get it!</a:t>
          </a:r>
        </a:p>
      </dsp:txBody>
      <dsp:txXfrm>
        <a:off x="3864617" y="4892650"/>
        <a:ext cx="1306829" cy="653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B84FD1-BC90-108C-82D9-E0E9CAD71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797A5-FB7A-C476-4572-48380BC2AF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1B370-BBAD-8E2E-20F2-BB46C263E7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B4C91-7727-A237-4939-18E6ADAF77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637AC-70AD-45D6-B79D-4B85E11B049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C100-C05D-460E-BD4E-F7C0EF266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3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Avoid the complexities of connecting to and polling from messaging systems, such as queues and message buses.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Focus on business logic, instead of the implementation details of interacting with a system.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Keep your code free from SDKs or libraries.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Handle retries and failure recovery.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Switch between bindings at runtime.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/>
              <a:t>Build portable applications with environment-specific bindings set-up and no required code changes.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9C100-C05D-460E-BD4E-F7C0EF266D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9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ACB38727-B49C-D159-9BC3-ABB7EFDF4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45419C14-E5D6-5CA3-227A-A87195012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>
            <a:extLst>
              <a:ext uri="{FF2B5EF4-FFF2-40B4-BE49-F238E27FC236}">
                <a16:creationId xmlns:a16="http://schemas.microsoft.com/office/drawing/2014/main" id="{64FD727C-8E7C-8F43-54BF-D3D1FDC4FE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A4C8C59-7E73-C444-B318-3209F663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AFB29C0-08AA-9717-E338-422C7B802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9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loong.dai@intel.com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Pain Points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89EEF15-7D32-3FED-70D8-F54720246504}"/>
              </a:ext>
            </a:extLst>
          </p:cNvPr>
          <p:cNvSpPr txBox="1">
            <a:spLocks/>
          </p:cNvSpPr>
          <p:nvPr/>
        </p:nvSpPr>
        <p:spPr>
          <a:xfrm>
            <a:off x="1676400" y="19823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Poor flexibility</a:t>
            </a:r>
          </a:p>
          <a:p>
            <a:pPr lvl="1"/>
            <a:r>
              <a:rPr lang="en-US" altLang="zh-CN" dirty="0"/>
              <a:t>Limited configuration options</a:t>
            </a:r>
          </a:p>
          <a:p>
            <a:pPr lvl="1"/>
            <a:r>
              <a:rPr lang="en-US" dirty="0"/>
              <a:t>cannot support customized requirements</a:t>
            </a:r>
          </a:p>
          <a:p>
            <a:pPr lvl="1"/>
            <a:r>
              <a:rPr lang="en-US" dirty="0"/>
              <a:t>Need upgrade to use new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Poor privacy</a:t>
            </a:r>
          </a:p>
          <a:p>
            <a:pPr lvl="1"/>
            <a:r>
              <a:rPr lang="en-US" dirty="0"/>
              <a:t>The business core codes may be public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5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Wasm helps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8401D20-038C-0A26-1E5F-A383ACC2D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73" y="2080261"/>
            <a:ext cx="8520600" cy="26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How Wasm helps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1D0D-A93F-2B37-B532-2B2FE4B2D20F}"/>
              </a:ext>
            </a:extLst>
          </p:cNvPr>
          <p:cNvSpPr txBox="1">
            <a:spLocks/>
          </p:cNvSpPr>
          <p:nvPr/>
        </p:nvSpPr>
        <p:spPr>
          <a:xfrm>
            <a:off x="472439" y="1752473"/>
            <a:ext cx="612952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Built-in codes</a:t>
            </a:r>
          </a:p>
          <a:p>
            <a:r>
              <a:rPr lang="en-US" sz="3200" dirty="0"/>
              <a:t>Long time to integrate</a:t>
            </a:r>
          </a:p>
          <a:p>
            <a:r>
              <a:rPr lang="en-US" sz="3200" dirty="0"/>
              <a:t>Limited configuration options</a:t>
            </a:r>
          </a:p>
          <a:p>
            <a:r>
              <a:rPr lang="en-US" sz="3200" dirty="0"/>
              <a:t>Cannot support customized requirements</a:t>
            </a:r>
          </a:p>
          <a:p>
            <a:r>
              <a:rPr lang="en-US" sz="3200" dirty="0"/>
              <a:t>Need upgrade to use new features</a:t>
            </a:r>
          </a:p>
          <a:p>
            <a:r>
              <a:rPr lang="en-US" sz="3200" dirty="0"/>
              <a:t>Poor privacy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621A1-6A51-CEDF-7707-8891924ECEE9}"/>
              </a:ext>
            </a:extLst>
          </p:cNvPr>
          <p:cNvSpPr txBox="1">
            <a:spLocks/>
          </p:cNvSpPr>
          <p:nvPr/>
        </p:nvSpPr>
        <p:spPr>
          <a:xfrm>
            <a:off x="7509228" y="1700530"/>
            <a:ext cx="1120478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Wasm binary</a:t>
            </a:r>
          </a:p>
          <a:p>
            <a:r>
              <a:rPr lang="en-US" sz="3200" dirty="0"/>
              <a:t>No longer need</a:t>
            </a:r>
          </a:p>
          <a:p>
            <a:endParaRPr lang="en-US" sz="3200" dirty="0"/>
          </a:p>
          <a:p>
            <a:r>
              <a:rPr lang="en-US" altLang="zh-CN" sz="3200" dirty="0"/>
              <a:t>C</a:t>
            </a:r>
            <a:r>
              <a:rPr lang="en-US" sz="3200" dirty="0"/>
              <a:t>ustomize</a:t>
            </a:r>
          </a:p>
          <a:p>
            <a:endParaRPr lang="en-US" sz="3200" dirty="0"/>
          </a:p>
          <a:p>
            <a:r>
              <a:rPr lang="en-US" sz="3200" dirty="0"/>
              <a:t>Dynamic loading</a:t>
            </a:r>
          </a:p>
          <a:p>
            <a:r>
              <a:rPr lang="en-US" sz="3200" dirty="0"/>
              <a:t>Keep privacy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08BDDF7-0129-D33F-BFDA-BE209C47BCC8}"/>
              </a:ext>
            </a:extLst>
          </p:cNvPr>
          <p:cNvSpPr/>
          <p:nvPr/>
        </p:nvSpPr>
        <p:spPr>
          <a:xfrm>
            <a:off x="5641604" y="3429000"/>
            <a:ext cx="1691884" cy="1143000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4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More than Middleware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27DA6-66F5-62CC-A58A-B576CF212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73" y="2084439"/>
            <a:ext cx="8834853" cy="345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2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Bindings</a:t>
            </a:r>
          </a:p>
        </p:txBody>
      </p:sp>
      <p:pic>
        <p:nvPicPr>
          <p:cNvPr id="5" name="Picture 4" descr="A blue hexagon with white text&#10;&#10;Description automatically generated">
            <a:extLst>
              <a:ext uri="{FF2B5EF4-FFF2-40B4-BE49-F238E27FC236}">
                <a16:creationId xmlns:a16="http://schemas.microsoft.com/office/drawing/2014/main" id="{12D0703B-BAAB-40CD-7389-6BCC42244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5608"/>
            <a:ext cx="12192000" cy="32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8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4D13-8C7C-1A36-7C7F-1C8E8CDA4F54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120478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Increase </a:t>
            </a:r>
            <a:r>
              <a:rPr lang="en-US" altLang="zh-CN" dirty="0"/>
              <a:t>concurrency performance</a:t>
            </a:r>
          </a:p>
          <a:p>
            <a:r>
              <a:rPr lang="en-US" altLang="zh-CN" dirty="0"/>
              <a:t>Call Dapr components in Wasm codes directly</a:t>
            </a:r>
          </a:p>
          <a:p>
            <a:r>
              <a:rPr lang="en-US" altLang="zh-CN" sz="3200" dirty="0"/>
              <a:t>Improve security</a:t>
            </a:r>
          </a:p>
          <a:p>
            <a:pPr lvl="1"/>
            <a:r>
              <a:rPr lang="en-US" altLang="zh-CN" sz="2800" dirty="0"/>
              <a:t> Strict sandbox – enforce limits on time and file access</a:t>
            </a:r>
            <a:endParaRPr lang="en-US" altLang="zh-CN" sz="3200" dirty="0"/>
          </a:p>
          <a:p>
            <a:r>
              <a:rPr lang="en-US" altLang="zh-CN" sz="3200" dirty="0"/>
              <a:t>Native Wasm SDK</a:t>
            </a:r>
            <a:endParaRPr lang="en-US" altLang="zh-CN" sz="2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8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800" dirty="0"/>
              <a:t>…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800" dirty="0"/>
          </a:p>
          <a:p>
            <a:pPr lvl="1"/>
            <a:endParaRPr lang="en-US" sz="2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3160484" y="2267024"/>
            <a:ext cx="10515600" cy="3041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Mail: </a:t>
            </a: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  <a:hlinkClick r:id="rId2"/>
              </a:rPr>
              <a:t>loong.dai@intel.com</a:t>
            </a:r>
            <a:endParaRPr lang="en-US" altLang="zh-CN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endParaRPr lang="en-US" altLang="zh-CN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r>
              <a:rPr lang="en-US" altLang="zh-CN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Github</a:t>
            </a: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: daixiang0</a:t>
            </a:r>
          </a:p>
          <a:p>
            <a:endParaRPr lang="en-US" altLang="zh-CN" sz="66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r>
              <a:rPr lang="en-US" altLang="zh-CN" sz="135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Thank you!</a:t>
            </a:r>
            <a:endParaRPr lang="en-US" sz="135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Loong Dai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1970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The state and future </a:t>
            </a:r>
          </a:p>
          <a:p>
            <a:r>
              <a:rPr lang="en-US" altLang="zh-CN" sz="8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	of Wasm in Dapr</a:t>
            </a:r>
            <a:endParaRPr lang="en-US" sz="8000" b="1" dirty="0">
              <a:solidFill>
                <a:schemeClr val="bg1"/>
              </a:solidFill>
              <a:latin typeface="Clarity City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Self Introduction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5291903" y="2085311"/>
            <a:ext cx="5607501" cy="3177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戴翔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algn="ctr"/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Loong</a:t>
            </a:r>
          </a:p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Intel Engineer</a:t>
            </a:r>
          </a:p>
          <a:p>
            <a:pPr algn="ctr"/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Dapr/Thanos/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Golangci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-lint Maintainer</a:t>
            </a: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D219A11-53E8-4274-3800-E32DC22F6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4" y="1697153"/>
            <a:ext cx="4107271" cy="41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Dapr: help build microservice</a:t>
            </a:r>
          </a:p>
        </p:txBody>
      </p:sp>
      <p:pic>
        <p:nvPicPr>
          <p:cNvPr id="2" name="Picture 1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43BA5600-CE0D-137C-C0B9-48025E4B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0" y="1192023"/>
            <a:ext cx="11403016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5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Useful and independent APIs(Building Blocks)</a:t>
            </a:r>
          </a:p>
        </p:txBody>
      </p:sp>
      <p:pic>
        <p:nvPicPr>
          <p:cNvPr id="2" name="Picture 1" descr="A screenshot of a blue screen&#10;&#10;Description automatically generated">
            <a:extLst>
              <a:ext uri="{FF2B5EF4-FFF2-40B4-BE49-F238E27FC236}">
                <a16:creationId xmlns:a16="http://schemas.microsoft.com/office/drawing/2014/main" id="{9C159D17-9B29-7752-1663-67243EFB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24" y="2031744"/>
            <a:ext cx="10456524" cy="38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Wasm: A Portable Compilation Target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542045" y="1530634"/>
            <a:ext cx="10515600" cy="306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WebAssembly (abbreviated Wasm)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a binary instruction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Stack-based virtual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machine</a:t>
            </a:r>
            <a:endParaRPr lang="en-US" sz="3200" dirty="0">
              <a:solidFill>
                <a:srgbClr val="FF0000"/>
              </a:solidFill>
              <a:latin typeface="Clarity City" pitchFamily="2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Enabling deployment on the web for client and server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cs typeface="Arial" panose="020B0604020202020204" pitchFamily="34" charset="0"/>
              </a:rPr>
              <a:t>Many languages support</a:t>
            </a:r>
          </a:p>
        </p:txBody>
      </p:sp>
    </p:spTree>
    <p:extLst>
      <p:ext uri="{BB962C8B-B14F-4D97-AF65-F5344CB8AC3E}">
        <p14:creationId xmlns:p14="http://schemas.microsoft.com/office/powerpoint/2010/main" val="118624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Dapr &amp; Wasm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349A350-4699-5691-A55C-606A842028D6}"/>
              </a:ext>
            </a:extLst>
          </p:cNvPr>
          <p:cNvSpPr txBox="1">
            <a:spLocks/>
          </p:cNvSpPr>
          <p:nvPr/>
        </p:nvSpPr>
        <p:spPr>
          <a:xfrm>
            <a:off x="591552" y="1708149"/>
            <a:ext cx="12402553" cy="4351338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Dapr</a:t>
            </a:r>
          </a:p>
          <a:p>
            <a:r>
              <a:rPr lang="en-US" dirty="0"/>
              <a:t>Help build </a:t>
            </a:r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microservice</a:t>
            </a:r>
          </a:p>
          <a:p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Run in any hosting environments that Dapr integrates with</a:t>
            </a:r>
          </a:p>
          <a:p>
            <a:endParaRPr lang="en-US" dirty="0"/>
          </a:p>
          <a:p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Many languages support</a:t>
            </a:r>
          </a:p>
          <a:p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/>
              <a:t>Wasm</a:t>
            </a:r>
          </a:p>
          <a:p>
            <a:r>
              <a:rPr lang="en-US" dirty="0"/>
              <a:t>Enable deployment one the web</a:t>
            </a:r>
          </a:p>
          <a:p>
            <a:endParaRPr lang="en-US" dirty="0"/>
          </a:p>
          <a:p>
            <a:r>
              <a:rPr lang="en-US" dirty="0"/>
              <a:t>Sandboxed execute</a:t>
            </a:r>
          </a:p>
          <a:p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open sans" panose="020B0606030504020204" pitchFamily="34" charset="0"/>
              </a:rPr>
              <a:t>Many languages support</a:t>
            </a:r>
          </a:p>
          <a:p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05ABE-CC7D-5064-2EB4-564B0EA20B9C}"/>
              </a:ext>
            </a:extLst>
          </p:cNvPr>
          <p:cNvSpPr txBox="1"/>
          <p:nvPr/>
        </p:nvSpPr>
        <p:spPr>
          <a:xfrm>
            <a:off x="2816392" y="2713482"/>
            <a:ext cx="657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Web services are trending more toward microservice arch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73BA1-0698-7743-C816-3B0BB7F489C3}"/>
              </a:ext>
            </a:extLst>
          </p:cNvPr>
          <p:cNvSpPr txBox="1"/>
          <p:nvPr/>
        </p:nvSpPr>
        <p:spPr>
          <a:xfrm>
            <a:off x="3799639" y="4173327"/>
            <a:ext cx="657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Platform agnostic, run anywhere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The beginning of Dapr &amp; Wasm</a:t>
            </a:r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CDE0A856-10B4-FB8F-6D38-8B962CE02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35" y="2084715"/>
            <a:ext cx="8492464" cy="26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20204" pitchFamily="34" charset="0"/>
              </a:rPr>
              <a:t>Pain Points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89EEF15-7D32-3FED-70D8-F54720246504}"/>
              </a:ext>
            </a:extLst>
          </p:cNvPr>
          <p:cNvSpPr txBox="1">
            <a:spLocks/>
          </p:cNvSpPr>
          <p:nvPr/>
        </p:nvSpPr>
        <p:spPr>
          <a:xfrm>
            <a:off x="2246376" y="243674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Built-in codes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long time to integrate</a:t>
            </a:r>
          </a:p>
          <a:p>
            <a:endParaRPr lang="en-US" b="1" dirty="0"/>
          </a:p>
          <a:p>
            <a:endParaRPr lang="en-US" b="1" dirty="0"/>
          </a:p>
          <a:p>
            <a:pPr lvl="1"/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487AFA-8ED8-275D-4C6F-B7FEF44B9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755395"/>
              </p:ext>
            </p:extLst>
          </p:nvPr>
        </p:nvGraphicFramePr>
        <p:xfrm>
          <a:off x="3283284" y="896032"/>
          <a:ext cx="9692774" cy="6210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BA1B5C5-5341-A724-230E-E11B17AD5DD6}"/>
              </a:ext>
            </a:extLst>
          </p:cNvPr>
          <p:cNvSpPr txBox="1"/>
          <p:nvPr/>
        </p:nvSpPr>
        <p:spPr>
          <a:xfrm>
            <a:off x="6955536" y="1378359"/>
            <a:ext cx="13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Contribute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0BCF4-EBA5-C2A1-6336-1192C41936BE}"/>
              </a:ext>
            </a:extLst>
          </p:cNvPr>
          <p:cNvSpPr txBox="1"/>
          <p:nvPr/>
        </p:nvSpPr>
        <p:spPr>
          <a:xfrm>
            <a:off x="8030439" y="1027702"/>
            <a:ext cx="13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9CA0E-126A-9747-352A-974F7596783E}"/>
              </a:ext>
            </a:extLst>
          </p:cNvPr>
          <p:cNvSpPr txBox="1"/>
          <p:nvPr/>
        </p:nvSpPr>
        <p:spPr>
          <a:xfrm>
            <a:off x="7107936" y="2388439"/>
            <a:ext cx="13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Contribute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23F3A-7425-536B-FA63-DC6054D459A2}"/>
              </a:ext>
            </a:extLst>
          </p:cNvPr>
          <p:cNvSpPr txBox="1"/>
          <p:nvPr/>
        </p:nvSpPr>
        <p:spPr>
          <a:xfrm>
            <a:off x="6431280" y="2877513"/>
            <a:ext cx="13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9BB723-EEFB-336A-4350-C442A236C520}"/>
              </a:ext>
            </a:extLst>
          </p:cNvPr>
          <p:cNvSpPr txBox="1"/>
          <p:nvPr/>
        </p:nvSpPr>
        <p:spPr>
          <a:xfrm>
            <a:off x="6620256" y="3662935"/>
            <a:ext cx="13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Merge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6392F-4AB3-CBCC-8E6F-E99CF8B3CAAF}"/>
              </a:ext>
            </a:extLst>
          </p:cNvPr>
          <p:cNvSpPr txBox="1"/>
          <p:nvPr/>
        </p:nvSpPr>
        <p:spPr>
          <a:xfrm>
            <a:off x="8997696" y="1579063"/>
            <a:ext cx="135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3292070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21753</TotalTime>
  <Words>323</Words>
  <Application>Microsoft Office PowerPoint</Application>
  <PresentationFormat>Widescreen</PresentationFormat>
  <Paragraphs>106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Clarity City</vt:lpstr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Dai, Loong</cp:lastModifiedBy>
  <cp:revision>77</cp:revision>
  <dcterms:created xsi:type="dcterms:W3CDTF">2019-07-29T21:37:05Z</dcterms:created>
  <dcterms:modified xsi:type="dcterms:W3CDTF">2023-09-27T05:59:51Z</dcterms:modified>
</cp:coreProperties>
</file>